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77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A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42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8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4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27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3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5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75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19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3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0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96442-46F1-43CC-B95D-D67E242ED986}" type="datetimeFigureOut">
              <a:rPr lang="pl-PL" smtClean="0"/>
              <a:t>26.04.2019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0DE7714-5568-4032-A2A4-1C053509E415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3657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7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E2543-9F38-4059-803B-C15EC80FD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1" y="524107"/>
            <a:ext cx="11130456" cy="4040123"/>
          </a:xfrm>
        </p:spPr>
        <p:txBody>
          <a:bodyPr anchor="b">
            <a:noAutofit/>
          </a:bodyPr>
          <a:lstStyle/>
          <a:p>
            <a:pPr algn="l"/>
            <a:r>
              <a:rPr lang="pl-PL" sz="7200" dirty="0">
                <a:solidFill>
                  <a:srgbClr val="FFFFFF"/>
                </a:solidFill>
              </a:rPr>
              <a:t>Our work -  </a:t>
            </a:r>
            <a:r>
              <a:rPr lang="pl-PL" sz="7200">
                <a:solidFill>
                  <a:srgbClr val="FFFFFF"/>
                </a:solidFill>
              </a:rPr>
              <a:t>our life</a:t>
            </a:r>
            <a:br>
              <a:rPr lang="pl-PL" sz="8800" dirty="0">
                <a:solidFill>
                  <a:srgbClr val="FFFFFF"/>
                </a:solidFill>
              </a:rPr>
            </a:br>
            <a:endParaRPr lang="pl-PL" sz="8800" dirty="0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C4C1DC-4F34-4718-B504-99727EEE5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0775" y="6055359"/>
            <a:ext cx="5110257" cy="802641"/>
          </a:xfrm>
        </p:spPr>
        <p:txBody>
          <a:bodyPr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By Joanna Gil  and Agnieszka Sojka</a:t>
            </a:r>
          </a:p>
        </p:txBody>
      </p:sp>
      <p:pic>
        <p:nvPicPr>
          <p:cNvPr id="7" name="dj tiesto - piraci z karaibów">
            <a:hlinkClick r:id="" action="ppaction://media"/>
            <a:extLst>
              <a:ext uri="{FF2B5EF4-FFF2-40B4-BE49-F238E27FC236}">
                <a16:creationId xmlns:a16="http://schemas.microsoft.com/office/drawing/2014/main" id="{C5F9E154-4814-4DBA-B412-637B25F21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4375" y="39827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1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36DBA5-DBCB-4E62-A3FD-8C61CFCC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56249"/>
            <a:ext cx="9293577" cy="1059305"/>
          </a:xfrm>
        </p:spPr>
        <p:txBody>
          <a:bodyPr/>
          <a:lstStyle/>
          <a:p>
            <a:r>
              <a:rPr lang="pl-PL" dirty="0"/>
              <a:t>Programming and robotics</a:t>
            </a:r>
          </a:p>
        </p:txBody>
      </p:sp>
      <p:pic>
        <p:nvPicPr>
          <p:cNvPr id="6" name="Symbol zastępczy zawartości 5" descr="Obraz zawierający osoba, wewnątrz, dziecko&#10;&#10;Opis wygenerowany automatycznie">
            <a:extLst>
              <a:ext uri="{FF2B5EF4-FFF2-40B4-BE49-F238E27FC236}">
                <a16:creationId xmlns:a16="http://schemas.microsoft.com/office/drawing/2014/main" id="{A3D376EB-15F2-4D89-BE29-964E4AE42D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4" y="1494631"/>
            <a:ext cx="5341149" cy="4006266"/>
          </a:xfrm>
        </p:spPr>
      </p:pic>
      <p:pic>
        <p:nvPicPr>
          <p:cNvPr id="8" name="Symbol zastępczy zawartości 7" descr="Obraz zawierający osoba, dziecko, chłopiec, mały&#10;&#10;Opis wygenerowany automatycznie">
            <a:extLst>
              <a:ext uri="{FF2B5EF4-FFF2-40B4-BE49-F238E27FC236}">
                <a16:creationId xmlns:a16="http://schemas.microsoft.com/office/drawing/2014/main" id="{4D0FB180-76F2-42C8-AF81-3AEAAF19D3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6786" y="1710908"/>
            <a:ext cx="4829358" cy="3619824"/>
          </a:xfrm>
        </p:spPr>
      </p:pic>
    </p:spTree>
    <p:extLst>
      <p:ext uri="{BB962C8B-B14F-4D97-AF65-F5344CB8AC3E}">
        <p14:creationId xmlns:p14="http://schemas.microsoft.com/office/powerpoint/2010/main" val="32239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3102CA-CB37-447B-A21A-2F20140E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77" y="0"/>
            <a:ext cx="9293577" cy="1059305"/>
          </a:xfrm>
        </p:spPr>
        <p:txBody>
          <a:bodyPr/>
          <a:lstStyle/>
          <a:p>
            <a:r>
              <a:rPr lang="pl-PL" dirty="0"/>
              <a:t>Physics and chemistry</a:t>
            </a:r>
          </a:p>
        </p:txBody>
      </p:sp>
      <p:pic>
        <p:nvPicPr>
          <p:cNvPr id="6" name="Symbol zastępczy zawartości 5" descr="Obraz zawierający osoba&#10;&#10;Opis wygenerowany automatycznie">
            <a:extLst>
              <a:ext uri="{FF2B5EF4-FFF2-40B4-BE49-F238E27FC236}">
                <a16:creationId xmlns:a16="http://schemas.microsoft.com/office/drawing/2014/main" id="{F114EC06-6D5B-4491-AABB-FD2067B92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8225" y="1522527"/>
            <a:ext cx="4971129" cy="3942460"/>
          </a:xfrm>
        </p:spPr>
      </p:pic>
      <p:pic>
        <p:nvPicPr>
          <p:cNvPr id="8" name="Symbol zastępczy zawartości 7" descr="Obraz zawierający zewnętrzne, osoba, trawa, drzewo&#10;&#10;Opis wygenerowany automatycznie">
            <a:extLst>
              <a:ext uri="{FF2B5EF4-FFF2-40B4-BE49-F238E27FC236}">
                <a16:creationId xmlns:a16="http://schemas.microsoft.com/office/drawing/2014/main" id="{31A6AF0D-9815-4E11-904E-3F2F80B485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4376" y="1632380"/>
            <a:ext cx="4971129" cy="3729102"/>
          </a:xfrm>
        </p:spPr>
      </p:pic>
    </p:spTree>
    <p:extLst>
      <p:ext uri="{BB962C8B-B14F-4D97-AF65-F5344CB8AC3E}">
        <p14:creationId xmlns:p14="http://schemas.microsoft.com/office/powerpoint/2010/main" val="9425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734B34-82CE-40BD-BC98-B40E8E27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1" y="368009"/>
            <a:ext cx="9293577" cy="1059305"/>
          </a:xfrm>
        </p:spPr>
        <p:txBody>
          <a:bodyPr/>
          <a:lstStyle/>
          <a:p>
            <a:r>
              <a:rPr lang="pl-PL" dirty="0"/>
              <a:t>Polish and mathematics</a:t>
            </a:r>
          </a:p>
        </p:txBody>
      </p:sp>
      <p:pic>
        <p:nvPicPr>
          <p:cNvPr id="12" name="Symbol zastępczy zawartości 11" descr="Obraz zawierający wewnątrz, osoba, podłoże, stół&#10;&#10;Opis wygenerowany automatycznie">
            <a:extLst>
              <a:ext uri="{FF2B5EF4-FFF2-40B4-BE49-F238E27FC236}">
                <a16:creationId xmlns:a16="http://schemas.microsoft.com/office/drawing/2014/main" id="{D4B0F3AC-C8EE-43A7-AA59-73E0A42669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35" y="1568461"/>
            <a:ext cx="4960935" cy="3721077"/>
          </a:xfrm>
        </p:spPr>
      </p:pic>
      <p:pic>
        <p:nvPicPr>
          <p:cNvPr id="14" name="Symbol zastępczy zawartości 13" descr="Obraz zawierający chłopiec, dziecko, stół, osoba&#10;&#10;Opis wygenerowany automatycznie">
            <a:extLst>
              <a:ext uri="{FF2B5EF4-FFF2-40B4-BE49-F238E27FC236}">
                <a16:creationId xmlns:a16="http://schemas.microsoft.com/office/drawing/2014/main" id="{213903D4-D996-49D4-86B5-AC9429366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0" y="1587063"/>
            <a:ext cx="5097439" cy="3721078"/>
          </a:xfrm>
        </p:spPr>
      </p:pic>
    </p:spTree>
    <p:extLst>
      <p:ext uri="{BB962C8B-B14F-4D97-AF65-F5344CB8AC3E}">
        <p14:creationId xmlns:p14="http://schemas.microsoft.com/office/powerpoint/2010/main" val="173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9AA01D-00F3-4E0C-AE89-82370616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874" y="216310"/>
            <a:ext cx="9293577" cy="1059305"/>
          </a:xfrm>
        </p:spPr>
        <p:txBody>
          <a:bodyPr/>
          <a:lstStyle/>
          <a:p>
            <a:r>
              <a:rPr lang="pl-PL" dirty="0"/>
              <a:t>They check how gravity works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CC3BEDD-F0AE-49D5-8D4D-235751BED2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5" y="1494631"/>
            <a:ext cx="5517330" cy="4145960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B91749D-C481-4AA9-89E7-41AD8EB3DF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1288" y="1834897"/>
            <a:ext cx="4487863" cy="3369299"/>
          </a:xfrm>
        </p:spPr>
      </p:pic>
    </p:spTree>
    <p:extLst>
      <p:ext uri="{BB962C8B-B14F-4D97-AF65-F5344CB8AC3E}">
        <p14:creationId xmlns:p14="http://schemas.microsoft.com/office/powerpoint/2010/main" val="37489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1B8129-89FD-4B8A-800D-E48AD5C7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211" y="134329"/>
            <a:ext cx="9293577" cy="1059305"/>
          </a:xfrm>
        </p:spPr>
        <p:txBody>
          <a:bodyPr/>
          <a:lstStyle/>
          <a:p>
            <a:r>
              <a:rPr lang="pl-PL" dirty="0"/>
              <a:t>They do different sports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154BD28-4C23-4122-9884-4F580A5376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6" y="1320801"/>
            <a:ext cx="5463057" cy="409770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0672D420-FE31-445E-855A-1A70D482E2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1320802"/>
            <a:ext cx="5467614" cy="4100710"/>
          </a:xfrm>
        </p:spPr>
      </p:pic>
    </p:spTree>
    <p:extLst>
      <p:ext uri="{BB962C8B-B14F-4D97-AF65-F5344CB8AC3E}">
        <p14:creationId xmlns:p14="http://schemas.microsoft.com/office/powerpoint/2010/main" val="11033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62A8B3-CB62-4EEA-A328-C3EB7BA6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61" y="154649"/>
            <a:ext cx="9293577" cy="1059305"/>
          </a:xfrm>
        </p:spPr>
        <p:txBody>
          <a:bodyPr/>
          <a:lstStyle/>
          <a:p>
            <a:r>
              <a:rPr lang="pl-PL" dirty="0"/>
              <a:t>And more sports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72B3173-C488-4141-98B5-934DFD2C02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0" y="1213955"/>
            <a:ext cx="5605504" cy="4204552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D69B6CD0-6CB6-43E9-B5B6-27EE7C917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1213954"/>
            <a:ext cx="5609736" cy="4207727"/>
          </a:xfrm>
        </p:spPr>
      </p:pic>
    </p:spTree>
    <p:extLst>
      <p:ext uri="{BB962C8B-B14F-4D97-AF65-F5344CB8AC3E}">
        <p14:creationId xmlns:p14="http://schemas.microsoft.com/office/powerpoint/2010/main" val="34606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A219C1-B155-4A60-AE1F-A4320751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937" y="205449"/>
            <a:ext cx="9293577" cy="1059305"/>
          </a:xfrm>
        </p:spPr>
        <p:txBody>
          <a:bodyPr/>
          <a:lstStyle/>
          <a:p>
            <a:r>
              <a:rPr lang="pl-PL" dirty="0"/>
              <a:t>They get to know and respect traditions</a:t>
            </a:r>
          </a:p>
        </p:txBody>
      </p:sp>
      <p:pic>
        <p:nvPicPr>
          <p:cNvPr id="6" name="Symbol zastępczy zawartości 5" descr="Obraz zawierający stół, wewnątrz, ściana, osoba&#10;&#10;Opis wygenerowany automatycznie">
            <a:extLst>
              <a:ext uri="{FF2B5EF4-FFF2-40B4-BE49-F238E27FC236}">
                <a16:creationId xmlns:a16="http://schemas.microsoft.com/office/drawing/2014/main" id="{4F5FCB0F-D31E-4DE3-BFAF-2D7C58CB9D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6" y="1541909"/>
            <a:ext cx="5537446" cy="4153922"/>
          </a:xfrm>
        </p:spPr>
      </p:pic>
      <p:pic>
        <p:nvPicPr>
          <p:cNvPr id="8" name="Symbol zastępczy zawartości 7" descr="Obraz zawierający wewnątrz, ściana, stół, podłoże&#10;&#10;Opis wygenerowany automatycznie">
            <a:extLst>
              <a:ext uri="{FF2B5EF4-FFF2-40B4-BE49-F238E27FC236}">
                <a16:creationId xmlns:a16="http://schemas.microsoft.com/office/drawing/2014/main" id="{52D8EA36-E329-4F24-B35C-6B7749D4F9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39" y="1539074"/>
            <a:ext cx="5542343" cy="4156757"/>
          </a:xfrm>
        </p:spPr>
      </p:pic>
    </p:spTree>
    <p:extLst>
      <p:ext uri="{BB962C8B-B14F-4D97-AF65-F5344CB8AC3E}">
        <p14:creationId xmlns:p14="http://schemas.microsoft.com/office/powerpoint/2010/main" val="28449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AB309A-9B0F-4942-88F7-C4876D36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599090"/>
            <a:ext cx="4674075" cy="14857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dirty="0"/>
              <a:t>They are open to the world and are not afraid of challenges</a:t>
            </a:r>
          </a:p>
        </p:txBody>
      </p:sp>
      <p:pic>
        <p:nvPicPr>
          <p:cNvPr id="17" name="Symbol zastępczy zawartości 16" descr="Obraz zawierający podłoże, osoba, wewnątrz, ściana&#10;&#10;Opis wygenerowany automatycznie">
            <a:extLst>
              <a:ext uri="{FF2B5EF4-FFF2-40B4-BE49-F238E27FC236}">
                <a16:creationId xmlns:a16="http://schemas.microsoft.com/office/drawing/2014/main" id="{AD01EE43-11F0-4E9B-A708-5489E0A57F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8" y="2687152"/>
            <a:ext cx="3461663" cy="3932238"/>
          </a:xfrm>
        </p:spPr>
      </p:pic>
      <p:pic>
        <p:nvPicPr>
          <p:cNvPr id="8" name="Symbol zastępczy zawartości 7" descr="Obraz zawierający osoba, szafka, wewnątrz, podłoże&#10;&#10;Opis wygenerowany automatycznie">
            <a:extLst>
              <a:ext uri="{FF2B5EF4-FFF2-40B4-BE49-F238E27FC236}">
                <a16:creationId xmlns:a16="http://schemas.microsoft.com/office/drawing/2014/main" id="{0DCC4FF2-EB73-4CC8-AE5E-796D70978C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8050668" y="2661220"/>
            <a:ext cx="4487863" cy="3428478"/>
          </a:xfrm>
          <a:prstGeom prst="rect">
            <a:avLst/>
          </a:prstGeom>
        </p:spPr>
      </p:pic>
      <p:pic>
        <p:nvPicPr>
          <p:cNvPr id="11" name="Symbol zastępczy zawartości 5">
            <a:extLst>
              <a:ext uri="{FF2B5EF4-FFF2-40B4-BE49-F238E27FC236}">
                <a16:creationId xmlns:a16="http://schemas.microsoft.com/office/drawing/2014/main" id="{76B578E4-8279-4EBB-9ABF-A3E66B04E4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8" b="1"/>
          <a:stretch/>
        </p:blipFill>
        <p:spPr>
          <a:xfrm rot="5400000">
            <a:off x="4968977" y="-61698"/>
            <a:ext cx="3674848" cy="3798244"/>
          </a:xfrm>
          <a:prstGeom prst="rect">
            <a:avLst/>
          </a:prstGeom>
        </p:spPr>
      </p:pic>
      <p:pic>
        <p:nvPicPr>
          <p:cNvPr id="14" name="Obraz 13" descr="Obraz zawierający osoba, ściana, wewnątrz&#10;&#10;Opis wygenerowany automatycznie">
            <a:extLst>
              <a:ext uri="{FF2B5EF4-FFF2-40B4-BE49-F238E27FC236}">
                <a16:creationId xmlns:a16="http://schemas.microsoft.com/office/drawing/2014/main" id="{002DC3AE-4F19-43F8-9F4B-087705C1CC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545"/>
          <a:stretch/>
        </p:blipFill>
        <p:spPr>
          <a:xfrm>
            <a:off x="8613487" y="12020"/>
            <a:ext cx="3332772" cy="3975079"/>
          </a:xfrm>
          <a:prstGeom prst="rect">
            <a:avLst/>
          </a:prstGeom>
        </p:spPr>
      </p:pic>
      <p:pic>
        <p:nvPicPr>
          <p:cNvPr id="27" name="Symbol zastępczy zawartości 9">
            <a:extLst>
              <a:ext uri="{FF2B5EF4-FFF2-40B4-BE49-F238E27FC236}">
                <a16:creationId xmlns:a16="http://schemas.microsoft.com/office/drawing/2014/main" id="{C5F3580E-E2A3-4B11-8DB5-C633C1F3FD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r="4" b="15013"/>
          <a:stretch/>
        </p:blipFill>
        <p:spPr>
          <a:xfrm>
            <a:off x="3773656" y="3674849"/>
            <a:ext cx="4806705" cy="29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6FCDA-B731-4844-8186-2717FE2B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287" y="158268"/>
            <a:ext cx="4866794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They are creative</a:t>
            </a:r>
          </a:p>
        </p:txBody>
      </p:sp>
      <p:pic>
        <p:nvPicPr>
          <p:cNvPr id="10" name="Symbol zastępczy zawartości 9" descr="Obraz zawierający wewnątrz, osoba, podłoże, ściana&#10;&#10;Opis wygenerowany automatycznie">
            <a:extLst>
              <a:ext uri="{FF2B5EF4-FFF2-40B4-BE49-F238E27FC236}">
                <a16:creationId xmlns:a16="http://schemas.microsoft.com/office/drawing/2014/main" id="{F9A428A6-D9C5-4C25-A1D7-02DFB941C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2"/>
          <a:stretch/>
        </p:blipFill>
        <p:spPr>
          <a:xfrm>
            <a:off x="895017" y="3318357"/>
            <a:ext cx="6094392" cy="3381375"/>
          </a:xfrm>
          <a:prstGeom prst="rect">
            <a:avLst/>
          </a:prstGeom>
        </p:spPr>
      </p:pic>
      <p:pic>
        <p:nvPicPr>
          <p:cNvPr id="14" name="Symbol zastępczy zawartości 13" descr="Obraz zawierający osoba, zewnętrzne, kobieta&#10;&#10;Opis wygenerowany automatycznie">
            <a:extLst>
              <a:ext uri="{FF2B5EF4-FFF2-40B4-BE49-F238E27FC236}">
                <a16:creationId xmlns:a16="http://schemas.microsoft.com/office/drawing/2014/main" id="{1FB4B4AF-620E-4416-97B2-8BBA0021AC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2435" y="2149238"/>
            <a:ext cx="5200116" cy="3900873"/>
          </a:xfrm>
        </p:spPr>
      </p:pic>
      <p:pic>
        <p:nvPicPr>
          <p:cNvPr id="23" name="Symbol zastępczy zawartości 7" descr="Obraz zawierający wewnątrz, podłoże, dziecko, osoba&#10;&#10;Opis wygenerowany automatycznie">
            <a:extLst>
              <a:ext uri="{FF2B5EF4-FFF2-40B4-BE49-F238E27FC236}">
                <a16:creationId xmlns:a16="http://schemas.microsoft.com/office/drawing/2014/main" id="{DA9C9D9D-8E51-44DD-8068-1244BACC4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" r="4" b="12970"/>
          <a:stretch/>
        </p:blipFill>
        <p:spPr>
          <a:xfrm>
            <a:off x="588580" y="65627"/>
            <a:ext cx="2934472" cy="3315748"/>
          </a:xfrm>
          <a:prstGeom prst="rect">
            <a:avLst/>
          </a:prstGeom>
        </p:spPr>
      </p:pic>
      <p:pic>
        <p:nvPicPr>
          <p:cNvPr id="11" name="Symbol zastępczy zawartości 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6B5AA346-6B17-46E4-838A-FCF878A4A6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21663" b="-4"/>
          <a:stretch/>
        </p:blipFill>
        <p:spPr>
          <a:xfrm>
            <a:off x="4093822" y="65627"/>
            <a:ext cx="2999073" cy="33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601078-CEBA-42C8-A5D3-78D18986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0"/>
            <a:ext cx="10082488" cy="2241395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r>
              <a:rPr lang="pl-PL" dirty="0"/>
              <a:t>Now you know why children like to go to school so much. In the classroom, we combine learning with fun because we believe that only practice makes perfect.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 descr="Obraz zawierający żółty, osoba, chłopiec, dziecko&#10;&#10;Opis wygenerowany automatycznie">
            <a:extLst>
              <a:ext uri="{FF2B5EF4-FFF2-40B4-BE49-F238E27FC236}">
                <a16:creationId xmlns:a16="http://schemas.microsoft.com/office/drawing/2014/main" id="{A0BFE08C-96C4-4335-A109-50892682A1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706" y="2474588"/>
            <a:ext cx="4428881" cy="3716038"/>
          </a:xfrm>
        </p:spPr>
      </p:pic>
      <p:pic>
        <p:nvPicPr>
          <p:cNvPr id="8" name="Symbol zastępczy zawartości 7" descr="Obraz zawierający drzewo, osoba, zewnętrzne, podłoże&#10;&#10;Opis wygenerowany automatycznie">
            <a:extLst>
              <a:ext uri="{FF2B5EF4-FFF2-40B4-BE49-F238E27FC236}">
                <a16:creationId xmlns:a16="http://schemas.microsoft.com/office/drawing/2014/main" id="{BE5577E2-E289-4DFC-A345-AA8AF1B564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40" y="2055274"/>
            <a:ext cx="5640832" cy="4122005"/>
          </a:xfrm>
        </p:spPr>
      </p:pic>
    </p:spTree>
    <p:extLst>
      <p:ext uri="{BB962C8B-B14F-4D97-AF65-F5344CB8AC3E}">
        <p14:creationId xmlns:p14="http://schemas.microsoft.com/office/powerpoint/2010/main" val="18568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2D6912-5390-4007-811B-022064B49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500" dirty="0"/>
              <a:t>In a small town in the south of Poland is a school where children like walk very much</a:t>
            </a:r>
            <a:r>
              <a:rPr lang="en-US" sz="3500" dirty="0">
                <a:sym typeface="Wingdings" panose="05000000000000000000" pitchFamily="2" charset="2"/>
              </a:rPr>
              <a:t></a:t>
            </a:r>
            <a:endParaRPr lang="en-US" sz="3500" dirty="0"/>
          </a:p>
        </p:txBody>
      </p:sp>
      <p:pic>
        <p:nvPicPr>
          <p:cNvPr id="10" name="Symbol zastępczy zawartości 9" descr="Obraz zawierający śnieg, zewnętrzne, niebo, drzewo&#10;&#10;Opis wygenerowany automatycznie">
            <a:extLst>
              <a:ext uri="{FF2B5EF4-FFF2-40B4-BE49-F238E27FC236}">
                <a16:creationId xmlns:a16="http://schemas.microsoft.com/office/drawing/2014/main" id="{310D6361-6A1B-4490-925F-423B4862B8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2" y="2257799"/>
            <a:ext cx="6700143" cy="3764629"/>
          </a:xfrm>
        </p:spPr>
      </p:pic>
      <p:pic>
        <p:nvPicPr>
          <p:cNvPr id="8" name="Symbol zastępczy zawartości 7" descr="Obraz zawierający wewnątrz, podłoże, osoba, ściana&#10;&#10;Opis wygenerowany automatycznie">
            <a:extLst>
              <a:ext uri="{FF2B5EF4-FFF2-40B4-BE49-F238E27FC236}">
                <a16:creationId xmlns:a16="http://schemas.microsoft.com/office/drawing/2014/main" id="{93708F90-8C90-437D-9631-42A70C49B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r="13941" b="1"/>
          <a:stretch/>
        </p:blipFill>
        <p:spPr>
          <a:xfrm rot="5400000">
            <a:off x="8157633" y="-605367"/>
            <a:ext cx="3429000" cy="4639734"/>
          </a:xfrm>
          <a:prstGeom prst="rect">
            <a:avLst/>
          </a:prstGeom>
        </p:spPr>
      </p:pic>
      <p:pic>
        <p:nvPicPr>
          <p:cNvPr id="11" name="Symbol zastępczy zawartości 5" descr="Obraz zawierający osoba, niebo, podłoże, dziewczynka&#10;&#10;Opis wygenerowany automatycznie">
            <a:extLst>
              <a:ext uri="{FF2B5EF4-FFF2-40B4-BE49-F238E27FC236}">
                <a16:creationId xmlns:a16="http://schemas.microsoft.com/office/drawing/2014/main" id="{9537E21E-7715-4050-B23B-8F968DE43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57"/>
          <a:stretch/>
        </p:blipFill>
        <p:spPr>
          <a:xfrm>
            <a:off x="7552266" y="3429000"/>
            <a:ext cx="46397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2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A13FCF-8A6E-41DD-8144-F85790A4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43840"/>
            <a:ext cx="9785381" cy="6055359"/>
          </a:xfrm>
        </p:spPr>
        <p:txBody>
          <a:bodyPr>
            <a:noAutofit/>
          </a:bodyPr>
          <a:lstStyle/>
          <a:p>
            <a:r>
              <a:rPr lang="pl-PL" sz="8000" dirty="0"/>
              <a:t>That`s all. </a:t>
            </a:r>
            <a:br>
              <a:rPr lang="pl-PL" sz="8000" dirty="0"/>
            </a:br>
            <a:r>
              <a:rPr lang="pl-PL" sz="8000" dirty="0"/>
              <a:t>Thank  you for your attention </a:t>
            </a:r>
            <a:r>
              <a:rPr lang="pl-PL" sz="8000" dirty="0">
                <a:sym typeface="Wingdings" panose="05000000000000000000" pitchFamily="2" charset="2"/>
              </a:rPr>
              <a:t></a:t>
            </a:r>
            <a:endParaRPr lang="pl-PL" sz="8000" dirty="0"/>
          </a:p>
        </p:txBody>
      </p:sp>
    </p:spTree>
    <p:extLst>
      <p:ext uri="{BB962C8B-B14F-4D97-AF65-F5344CB8AC3E}">
        <p14:creationId xmlns:p14="http://schemas.microsoft.com/office/powerpoint/2010/main" val="40976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FFD29A-096C-4018-9C36-0B28D319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228" y="4519803"/>
            <a:ext cx="7388773" cy="1872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l-PL" dirty="0"/>
              <a:t>Because they play well in it</a:t>
            </a:r>
            <a:endParaRPr lang="en-US" dirty="0"/>
          </a:p>
        </p:txBody>
      </p:sp>
      <p:pic>
        <p:nvPicPr>
          <p:cNvPr id="21" name="Symbol zastępczy zawartości 20" descr="Obraz zawierający podłoże, wewnątrz, osoba, siedzi&#10;&#10;Opis wygenerowany automatycznie">
            <a:extLst>
              <a:ext uri="{FF2B5EF4-FFF2-40B4-BE49-F238E27FC236}">
                <a16:creationId xmlns:a16="http://schemas.microsoft.com/office/drawing/2014/main" id="{5EAF7351-F9B2-4C2A-8D3C-B2B1A41D80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96" y="134235"/>
            <a:ext cx="4430143" cy="4783205"/>
          </a:xfrm>
        </p:spPr>
      </p:pic>
      <p:pic>
        <p:nvPicPr>
          <p:cNvPr id="17" name="Symbol zastępczy zawartości 16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8E8F55D8-8F0B-4D52-A293-F52258E61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7672" y="1002981"/>
            <a:ext cx="6214534" cy="4435648"/>
          </a:xfrm>
        </p:spPr>
      </p:pic>
      <p:pic>
        <p:nvPicPr>
          <p:cNvPr id="11" name="Symbol zastępczy zawartości 5" descr="Obraz zawierający wewnątrz, podłoże, osoba, dziecko&#10;&#10;Opis wygenerowany automatycznie">
            <a:extLst>
              <a:ext uri="{FF2B5EF4-FFF2-40B4-BE49-F238E27FC236}">
                <a16:creationId xmlns:a16="http://schemas.microsoft.com/office/drawing/2014/main" id="{932BC032-3778-4C6B-9EB0-9BB9C3341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9" r="10327" b="-2"/>
          <a:stretch/>
        </p:blipFill>
        <p:spPr>
          <a:xfrm>
            <a:off x="162560" y="113538"/>
            <a:ext cx="3656657" cy="44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85C73A-F6D6-488D-B365-4988B9FD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And play….</a:t>
            </a:r>
          </a:p>
        </p:txBody>
      </p:sp>
      <p:pic>
        <p:nvPicPr>
          <p:cNvPr id="8" name="Symbol zastępczy zawartości 7" descr="Obraz zawierający śnieg, drzewo, zewnętrzne, niebo&#10;&#10;Opis wygenerowany automatycznie">
            <a:extLst>
              <a:ext uri="{FF2B5EF4-FFF2-40B4-BE49-F238E27FC236}">
                <a16:creationId xmlns:a16="http://schemas.microsoft.com/office/drawing/2014/main" id="{8602F4B6-8E4D-4BB3-9D4B-144D4A09D4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r="7297" b="3"/>
          <a:stretch/>
        </p:blipFill>
        <p:spPr>
          <a:xfrm>
            <a:off x="7582563" y="420414"/>
            <a:ext cx="4085181" cy="5971867"/>
          </a:xfrm>
          <a:prstGeom prst="rect">
            <a:avLst/>
          </a:prstGeom>
        </p:spPr>
      </p:pic>
      <p:pic>
        <p:nvPicPr>
          <p:cNvPr id="11" name="Symbol zastępczy zawartości 5" descr="Obraz zawierający osoba, wewnątrz, budynek, podłoże&#10;&#10;Opis wygenerowany automatycznie">
            <a:extLst>
              <a:ext uri="{FF2B5EF4-FFF2-40B4-BE49-F238E27FC236}">
                <a16:creationId xmlns:a16="http://schemas.microsoft.com/office/drawing/2014/main" id="{B7422E87-0431-447F-BDDB-ECC2B921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 b="2"/>
          <a:stretch/>
        </p:blipFill>
        <p:spPr>
          <a:xfrm rot="5400000">
            <a:off x="1833457" y="-783481"/>
            <a:ext cx="4213521" cy="63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2BDE39-5068-4CD7-BAC3-541A559A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04" y="468415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And play !!!!!</a:t>
            </a:r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8803BC5F-7176-473A-85BA-93900EF96F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H="1" flipV="1">
            <a:off x="10433969" y="4851399"/>
            <a:ext cx="346841" cy="676342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8" name="Symbol zastępczy zawartości 7" descr="Obraz zawierający obiekt na zewnątrz, maszyna rolnicza&#10;&#10;Opis wygenerowany automatycznie">
            <a:extLst>
              <a:ext uri="{FF2B5EF4-FFF2-40B4-BE49-F238E27FC236}">
                <a16:creationId xmlns:a16="http://schemas.microsoft.com/office/drawing/2014/main" id="{D2057BAA-90B4-4E8A-9958-34BBE3D505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8" b="2"/>
          <a:stretch/>
        </p:blipFill>
        <p:spPr>
          <a:xfrm rot="5400000">
            <a:off x="1655030" y="-240772"/>
            <a:ext cx="4107392" cy="5232400"/>
          </a:xfrm>
          <a:prstGeom prst="rect">
            <a:avLst/>
          </a:prstGeom>
        </p:spPr>
      </p:pic>
      <p:pic>
        <p:nvPicPr>
          <p:cNvPr id="11" name="Symbol zastępczy zawartości 5" descr="Obraz zawierający samochód do zderzania, podłoże, transport, małe&#10;&#10;Opis wygenerowany automatycznie">
            <a:extLst>
              <a:ext uri="{FF2B5EF4-FFF2-40B4-BE49-F238E27FC236}">
                <a16:creationId xmlns:a16="http://schemas.microsoft.com/office/drawing/2014/main" id="{757D2F37-4E6F-47EF-BB20-75923B3CC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9" r="7253" b="3"/>
          <a:stretch/>
        </p:blipFill>
        <p:spPr>
          <a:xfrm>
            <a:off x="7272702" y="0"/>
            <a:ext cx="4311554" cy="60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599BA-542E-47AF-A8A2-A8F5FCBE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495" y="670560"/>
            <a:ext cx="9758680" cy="5516880"/>
          </a:xfrm>
        </p:spPr>
        <p:txBody>
          <a:bodyPr>
            <a:normAutofit/>
          </a:bodyPr>
          <a:lstStyle/>
          <a:p>
            <a:r>
              <a:rPr lang="pl-PL" sz="8000" dirty="0"/>
              <a:t>So….</a:t>
            </a:r>
            <a:br>
              <a:rPr lang="pl-PL" sz="8000" dirty="0"/>
            </a:br>
            <a:r>
              <a:rPr lang="pl-PL" sz="8000" dirty="0"/>
              <a:t>Do they ever learn at all??</a:t>
            </a:r>
          </a:p>
        </p:txBody>
      </p:sp>
    </p:spTree>
    <p:extLst>
      <p:ext uri="{BB962C8B-B14F-4D97-AF65-F5344CB8AC3E}">
        <p14:creationId xmlns:p14="http://schemas.microsoft.com/office/powerpoint/2010/main" val="4550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81D944-1619-4D9C-A601-F74FACAB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3747161"/>
          </a:xfrm>
        </p:spPr>
        <p:txBody>
          <a:bodyPr>
            <a:normAutofit/>
          </a:bodyPr>
          <a:lstStyle/>
          <a:p>
            <a:r>
              <a:rPr lang="en-US" sz="8000" dirty="0"/>
              <a:t>Yes!!!</a:t>
            </a:r>
            <a:br>
              <a:rPr lang="en-US" sz="8000" dirty="0"/>
            </a:br>
            <a:r>
              <a:rPr lang="en-US" sz="8000" dirty="0"/>
              <a:t> They learn all the time!!!!</a:t>
            </a:r>
            <a:endParaRPr lang="pl-PL" sz="8000" dirty="0"/>
          </a:p>
        </p:txBody>
      </p:sp>
    </p:spTree>
    <p:extLst>
      <p:ext uri="{BB962C8B-B14F-4D97-AF65-F5344CB8AC3E}">
        <p14:creationId xmlns:p14="http://schemas.microsoft.com/office/powerpoint/2010/main" val="6318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AA0D21-8EBE-4A9B-8D3A-A1107DEE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977" y="215609"/>
            <a:ext cx="9293577" cy="1059305"/>
          </a:xfrm>
        </p:spPr>
        <p:txBody>
          <a:bodyPr/>
          <a:lstStyle/>
          <a:p>
            <a:r>
              <a:rPr lang="pl-PL" dirty="0"/>
              <a:t>They learn to work in a group</a:t>
            </a:r>
          </a:p>
        </p:txBody>
      </p:sp>
      <p:pic>
        <p:nvPicPr>
          <p:cNvPr id="6" name="Symbol zastępczy zawartości 5" descr="Obraz zawierający budynek, łyżwiarstwo, zewnętrzne, osoba&#10;&#10;Opis wygenerowany automatycznie">
            <a:extLst>
              <a:ext uri="{FF2B5EF4-FFF2-40B4-BE49-F238E27FC236}">
                <a16:creationId xmlns:a16="http://schemas.microsoft.com/office/drawing/2014/main" id="{137F9CB0-3760-4B2E-90D9-1CDFF2E473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7800" y="2052099"/>
            <a:ext cx="4487863" cy="3366577"/>
          </a:xfrm>
        </p:spPr>
      </p:pic>
      <p:pic>
        <p:nvPicPr>
          <p:cNvPr id="8" name="Symbol zastępczy zawartości 7" descr="Obraz zawierający płot, zewnętrzne, osoba, budynek&#10;&#10;Opis wygenerowany automatycznie">
            <a:extLst>
              <a:ext uri="{FF2B5EF4-FFF2-40B4-BE49-F238E27FC236}">
                <a16:creationId xmlns:a16="http://schemas.microsoft.com/office/drawing/2014/main" id="{E419A3DF-60BC-433D-88F9-5AFE90950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4750" y="2055274"/>
            <a:ext cx="4487863" cy="3366577"/>
          </a:xfrm>
        </p:spPr>
      </p:pic>
    </p:spTree>
    <p:extLst>
      <p:ext uri="{BB962C8B-B14F-4D97-AF65-F5344CB8AC3E}">
        <p14:creationId xmlns:p14="http://schemas.microsoft.com/office/powerpoint/2010/main" val="2902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97B988-2CBD-4F19-9D56-092C43CA1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208" y="185325"/>
            <a:ext cx="2796032" cy="1091184"/>
          </a:xfrm>
        </p:spPr>
        <p:txBody>
          <a:bodyPr/>
          <a:lstStyle/>
          <a:p>
            <a:r>
              <a:rPr lang="pl-PL" dirty="0"/>
              <a:t>cooking</a:t>
            </a:r>
          </a:p>
        </p:txBody>
      </p:sp>
      <p:pic>
        <p:nvPicPr>
          <p:cNvPr id="6" name="Symbol zastępczy zawartości 5" descr="Obraz zawierający podłoże, wewnątrz, żyjący, kanapa&#10;&#10;Opis wygenerowany automatycznie">
            <a:extLst>
              <a:ext uri="{FF2B5EF4-FFF2-40B4-BE49-F238E27FC236}">
                <a16:creationId xmlns:a16="http://schemas.microsoft.com/office/drawing/2014/main" id="{70E7AB5E-D22C-4FD6-9D06-E71D42C89A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8" y="1361440"/>
            <a:ext cx="5427574" cy="4260691"/>
          </a:xfrm>
        </p:spPr>
      </p:pic>
      <p:pic>
        <p:nvPicPr>
          <p:cNvPr id="8" name="Symbol zastępczy zawartości 7" descr="Obraz zawierający osoba, stół, wewnątrz, dziecko&#10;&#10;Opis wygenerowany automatycznie">
            <a:extLst>
              <a:ext uri="{FF2B5EF4-FFF2-40B4-BE49-F238E27FC236}">
                <a16:creationId xmlns:a16="http://schemas.microsoft.com/office/drawing/2014/main" id="{18E990BC-3A3B-4B0A-82B4-9839700CB9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580" y="1239520"/>
            <a:ext cx="4754562" cy="4382611"/>
          </a:xfrm>
        </p:spPr>
      </p:pic>
    </p:spTree>
    <p:extLst>
      <p:ext uri="{BB962C8B-B14F-4D97-AF65-F5344CB8AC3E}">
        <p14:creationId xmlns:p14="http://schemas.microsoft.com/office/powerpoint/2010/main" val="21175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14:reveal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eria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102</Words>
  <Application>Microsoft Office PowerPoint</Application>
  <PresentationFormat>Panoramiczny</PresentationFormat>
  <Paragraphs>21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3" baseType="lpstr">
      <vt:lpstr>Arial</vt:lpstr>
      <vt:lpstr>Rockwell</vt:lpstr>
      <vt:lpstr>Galeria</vt:lpstr>
      <vt:lpstr>Our work -  our life </vt:lpstr>
      <vt:lpstr>In a small town in the south of Poland is a school where children like walk very much</vt:lpstr>
      <vt:lpstr>Because they play well in it</vt:lpstr>
      <vt:lpstr>And play….</vt:lpstr>
      <vt:lpstr>And play !!!!!</vt:lpstr>
      <vt:lpstr>So…. Do they ever learn at all??</vt:lpstr>
      <vt:lpstr>Yes!!!  They learn all the time!!!!</vt:lpstr>
      <vt:lpstr>They learn to work in a group</vt:lpstr>
      <vt:lpstr>cooking</vt:lpstr>
      <vt:lpstr>Programming and robotics</vt:lpstr>
      <vt:lpstr>Physics and chemistry</vt:lpstr>
      <vt:lpstr>Polish and mathematics</vt:lpstr>
      <vt:lpstr>They check how gravity works</vt:lpstr>
      <vt:lpstr>They do different sports</vt:lpstr>
      <vt:lpstr>And more sports</vt:lpstr>
      <vt:lpstr>They get to know and respect traditions</vt:lpstr>
      <vt:lpstr>They are open to the world and are not afraid of challenges</vt:lpstr>
      <vt:lpstr>They are creative</vt:lpstr>
      <vt:lpstr>  Now you know why children like to go to school so much. In the classroom, we combine learning with fun because we believe that only practice makes perfect.  </vt:lpstr>
      <vt:lpstr>That`s all.  Thank  you for your attention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work -  our live</dc:title>
  <dc:creator>lenasojka2009@outlook.com</dc:creator>
  <cp:lastModifiedBy>lenasojka2009@outlook.com</cp:lastModifiedBy>
  <cp:revision>8</cp:revision>
  <dcterms:created xsi:type="dcterms:W3CDTF">2019-04-15T15:02:20Z</dcterms:created>
  <dcterms:modified xsi:type="dcterms:W3CDTF">2019-04-26T14:08:06Z</dcterms:modified>
</cp:coreProperties>
</file>